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CASAMENTO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CASAMENTO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CB4B919-3F9E-48E0-ACC2-13AACB3C6A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Benigno Salvador, </a:t>
            </a:r>
          </a:p>
          <a:p>
            <a:r>
              <a:rPr lang="pt-BR" dirty="0"/>
              <a:t>com Tua aprovação </a:t>
            </a:r>
          </a:p>
          <a:p>
            <a:r>
              <a:rPr lang="pt-BR" dirty="0"/>
              <a:t>Consagra em doce </a:t>
            </a:r>
          </a:p>
          <a:p>
            <a:r>
              <a:rPr lang="pt-BR" dirty="0"/>
              <a:t>amor a tão feliz união.</a:t>
            </a:r>
          </a:p>
        </p:txBody>
      </p:sp>
    </p:spTree>
    <p:extLst>
      <p:ext uri="{BB962C8B-B14F-4D97-AF65-F5344CB8AC3E}">
        <p14:creationId xmlns:p14="http://schemas.microsoft.com/office/powerpoint/2010/main" val="1377443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CASAMENTO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6A83D20-C94E-436B-B115-A526B418F8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Concede ao par poder e graça </a:t>
            </a:r>
            <a:r>
              <a:rPr lang="pt-BR" dirty="0" err="1"/>
              <a:t>p’ra</a:t>
            </a:r>
            <a:r>
              <a:rPr lang="pt-BR" dirty="0"/>
              <a:t> que possam bem viver.</a:t>
            </a:r>
          </a:p>
        </p:txBody>
      </p:sp>
    </p:spTree>
    <p:extLst>
      <p:ext uri="{BB962C8B-B14F-4D97-AF65-F5344CB8AC3E}">
        <p14:creationId xmlns:p14="http://schemas.microsoft.com/office/powerpoint/2010/main" val="1641934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CASAMENTO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DF37518-35ED-4535-A6CA-75389DF79F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Faze-os em paz andar, </a:t>
            </a:r>
          </a:p>
          <a:p>
            <a:r>
              <a:rPr lang="pt-BR" dirty="0"/>
              <a:t>unidos no Senhor, </a:t>
            </a:r>
          </a:p>
          <a:p>
            <a:r>
              <a:rPr lang="pt-BR" dirty="0"/>
              <a:t>E a vida aqui, passar </a:t>
            </a:r>
          </a:p>
          <a:p>
            <a:r>
              <a:rPr lang="pt-BR" dirty="0"/>
              <a:t>em terno e santo amor. </a:t>
            </a:r>
          </a:p>
        </p:txBody>
      </p:sp>
    </p:spTree>
    <p:extLst>
      <p:ext uri="{BB962C8B-B14F-4D97-AF65-F5344CB8AC3E}">
        <p14:creationId xmlns:p14="http://schemas.microsoft.com/office/powerpoint/2010/main" val="630228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CASAMENTO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E99E6FC-766D-434B-854A-98552456C9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o temor de Deus, assim,</a:t>
            </a:r>
          </a:p>
          <a:p>
            <a:r>
              <a:rPr lang="pt-BR" dirty="0"/>
              <a:t>Caminhem juntos ’</a:t>
            </a:r>
            <a:r>
              <a:rPr lang="pt-BR" dirty="0" err="1"/>
              <a:t>té</a:t>
            </a:r>
            <a:r>
              <a:rPr lang="pt-BR" dirty="0"/>
              <a:t> o fim.</a:t>
            </a:r>
          </a:p>
        </p:txBody>
      </p:sp>
    </p:spTree>
    <p:extLst>
      <p:ext uri="{BB962C8B-B14F-4D97-AF65-F5344CB8AC3E}">
        <p14:creationId xmlns:p14="http://schemas.microsoft.com/office/powerpoint/2010/main" val="155870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CASAMENTO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C086DFE-C149-4D64-8626-33C30520F0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digna-Te a reger a </a:t>
            </a:r>
          </a:p>
          <a:p>
            <a:r>
              <a:rPr lang="pt-BR" dirty="0"/>
              <a:t>casa como Rei, </a:t>
            </a:r>
          </a:p>
          <a:p>
            <a:r>
              <a:rPr lang="pt-BR" dirty="0"/>
              <a:t>Seus corações manter </a:t>
            </a:r>
          </a:p>
          <a:p>
            <a:r>
              <a:rPr lang="pt-BR" dirty="0"/>
              <a:t>fiéis à Tua Lei; </a:t>
            </a:r>
          </a:p>
        </p:txBody>
      </p:sp>
    </p:spTree>
    <p:extLst>
      <p:ext uri="{BB962C8B-B14F-4D97-AF65-F5344CB8AC3E}">
        <p14:creationId xmlns:p14="http://schemas.microsoft.com/office/powerpoint/2010/main" val="1049996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CASAMENTO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A9992B-A3F8-4338-B548-F1CC962B94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Dá Teu poder na tentação, </a:t>
            </a:r>
          </a:p>
          <a:p>
            <a:r>
              <a:rPr lang="pt-BR" dirty="0"/>
              <a:t>Consola-os na tribulação.</a:t>
            </a:r>
          </a:p>
        </p:txBody>
      </p:sp>
    </p:spTree>
    <p:extLst>
      <p:ext uri="{BB962C8B-B14F-4D97-AF65-F5344CB8AC3E}">
        <p14:creationId xmlns:p14="http://schemas.microsoft.com/office/powerpoint/2010/main" val="2572646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1692</TotalTime>
  <Words>83</Words>
  <Application>Microsoft Office PowerPoint</Application>
  <PresentationFormat>Apresentação na tela (16:9)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CASAMENTO</vt:lpstr>
      <vt:lpstr>CASAMENTO</vt:lpstr>
      <vt:lpstr>CASAMENTO</vt:lpstr>
      <vt:lpstr>CASAMENTO</vt:lpstr>
      <vt:lpstr>CASAMENTO</vt:lpstr>
      <vt:lpstr>CASAMENTO</vt:lpstr>
      <vt:lpstr>CASAMENTO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2019-06-12T23:03:23Z</dcterms:modified>
</cp:coreProperties>
</file>

<file path=docProps/thumbnail.jpeg>
</file>